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83" r:id="rId12"/>
    <p:sldId id="279" r:id="rId13"/>
    <p:sldId id="282" r:id="rId14"/>
    <p:sldId id="278" r:id="rId15"/>
    <p:sldId id="280" r:id="rId16"/>
    <p:sldId id="284" r:id="rId17"/>
    <p:sldId id="285" r:id="rId18"/>
    <p:sldId id="286" r:id="rId19"/>
    <p:sldId id="263" r:id="rId20"/>
    <p:sldId id="281" r:id="rId21"/>
    <p:sldId id="262" r:id="rId22"/>
    <p:sldId id="265" r:id="rId23"/>
    <p:sldId id="266" r:id="rId24"/>
    <p:sldId id="258" r:id="rId25"/>
    <p:sldId id="259" r:id="rId26"/>
    <p:sldId id="290" r:id="rId27"/>
    <p:sldId id="293" r:id="rId28"/>
    <p:sldId id="294" r:id="rId29"/>
    <p:sldId id="256" r:id="rId30"/>
    <p:sldId id="292" r:id="rId31"/>
    <p:sldId id="291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2B"/>
    <a:srgbClr val="273137"/>
    <a:srgbClr val="986649"/>
    <a:srgbClr val="30312C"/>
    <a:srgbClr val="9FA38D"/>
    <a:srgbClr val="282E32"/>
    <a:srgbClr val="292F33"/>
    <a:srgbClr val="2F302A"/>
    <a:srgbClr val="7090A0"/>
    <a:srgbClr val="2D2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9" autoAdjust="0"/>
    <p:restoredTop sz="94660"/>
  </p:normalViewPr>
  <p:slideViewPr>
    <p:cSldViewPr snapToGrid="0">
      <p:cViewPr>
        <p:scale>
          <a:sx n="200" d="100"/>
          <a:sy n="200" d="100"/>
        </p:scale>
        <p:origin x="-2100" y="-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8.jpe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9.png"/><Relationship Id="rId7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9.png"/><Relationship Id="rId7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609426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90908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5931735" y="265938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95151"/>
                </a:moveTo>
                <a:cubicBezTo>
                  <a:pt x="292554" y="70133"/>
                  <a:pt x="246473" y="34280"/>
                  <a:pt x="211016" y="20096"/>
                </a:cubicBezTo>
                <a:cubicBezTo>
                  <a:pt x="175559" y="5912"/>
                  <a:pt x="150499" y="15034"/>
                  <a:pt x="120581" y="10048"/>
                </a:cubicBezTo>
                <a:cubicBezTo>
                  <a:pt x="110133" y="8307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3854" y="141430"/>
                  <a:pt x="374380" y="136693"/>
                </a:cubicBezTo>
                <a:lnTo>
                  <a:pt x="333323" y="95151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 bwMode="auto">
          <a:xfrm>
            <a:off x="-927100" y="-990599"/>
            <a:ext cx="11087100" cy="51942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2" name="Oval 41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363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isc Game Crown by glitch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4126825" y="254884"/>
            <a:ext cx="875978" cy="6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4082031" y="3165688"/>
            <a:ext cx="992931" cy="5858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785" r="11656" b="2564"/>
          <a:stretch/>
        </p:blipFill>
        <p:spPr>
          <a:xfrm>
            <a:off x="2024813" y="3552825"/>
            <a:ext cx="5228985" cy="1294976"/>
          </a:xfrm>
          <a:prstGeom prst="cloud">
            <a:avLst/>
          </a:prstGeom>
        </p:spPr>
      </p:pic>
      <p:sp>
        <p:nvSpPr>
          <p:cNvPr id="28" name="Oval 27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31" y="378556"/>
            <a:ext cx="2684083" cy="2668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1729" r="7709" b="5290"/>
          <a:stretch/>
        </p:blipFill>
        <p:spPr>
          <a:xfrm>
            <a:off x="1841459" y="2639961"/>
            <a:ext cx="2170102" cy="160757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800100" y="-381000"/>
            <a:ext cx="10020300" cy="3186102"/>
            <a:chOff x="-800100" y="-381000"/>
            <a:chExt cx="10020300" cy="3186102"/>
          </a:xfrm>
        </p:grpSpPr>
        <p:pic>
          <p:nvPicPr>
            <p:cNvPr id="12" name="Picture 8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100" y="0"/>
              <a:ext cx="5219700" cy="2805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06900" y="-381000"/>
              <a:ext cx="4813300" cy="3186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1589" y="5489916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/>
          <p:cNvSpPr/>
          <p:nvPr/>
        </p:nvSpPr>
        <p:spPr>
          <a:xfrm rot="21263178">
            <a:off x="7437826" y="5839028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144806" y="4277150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 bwMode="auto">
          <a:xfrm rot="21263178" flipH="1">
            <a:off x="6621721" y="4597589"/>
            <a:ext cx="1204026" cy="14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rot="21263178" flipH="1">
            <a:off x="6652637" y="4541002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 rot="21263178">
            <a:off x="7538119" y="4904273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301375" y="4352288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146406" y="3205421"/>
            <a:ext cx="6719972" cy="2413000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23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1598528" y="139700"/>
            <a:ext cx="5948774" cy="4840950"/>
          </a:xfrm>
          <a:prstGeom prst="rect">
            <a:avLst/>
          </a:prstGeom>
        </p:spPr>
      </p:pic>
      <p:pic>
        <p:nvPicPr>
          <p:cNvPr id="1028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915" y="1850369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88155" y="1835944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reeform 64"/>
          <p:cNvSpPr/>
          <p:nvPr/>
        </p:nvSpPr>
        <p:spPr>
          <a:xfrm>
            <a:off x="5548313" y="2238375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9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42185" y="1684346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216609" y="1571626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Misc Game Crown by glitch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3921132" y="-275049"/>
            <a:ext cx="1170521" cy="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952634" y="498503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3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1146406" y="3205421"/>
            <a:ext cx="6719972" cy="2413000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23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1598528" y="139700"/>
            <a:ext cx="5948774" cy="4840950"/>
          </a:xfrm>
          <a:prstGeom prst="rect">
            <a:avLst/>
          </a:prstGeom>
        </p:spPr>
      </p:pic>
      <p:pic>
        <p:nvPicPr>
          <p:cNvPr id="1028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915" y="1850369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88155" y="1835944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reeform 64"/>
          <p:cNvSpPr/>
          <p:nvPr/>
        </p:nvSpPr>
        <p:spPr>
          <a:xfrm>
            <a:off x="5548313" y="2238375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8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42185" y="1684346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216609" y="1571626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3793660" y="2980509"/>
            <a:ext cx="1288307" cy="760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227" r="11656" b="2565"/>
          <a:stretch/>
        </p:blipFill>
        <p:spPr>
          <a:xfrm>
            <a:off x="1598528" y="3479800"/>
            <a:ext cx="5948774" cy="1500850"/>
          </a:xfrm>
          <a:prstGeom prst="cloud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52634" y="498503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5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55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4888" r="11656" b="2565"/>
          <a:stretch/>
        </p:blipFill>
        <p:spPr>
          <a:xfrm>
            <a:off x="2347831" y="698534"/>
            <a:ext cx="5330863" cy="4338111"/>
          </a:xfrm>
          <a:prstGeom prst="rect">
            <a:avLst/>
          </a:prstGeom>
        </p:spPr>
      </p:pic>
      <p:pic>
        <p:nvPicPr>
          <p:cNvPr id="83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8965" y="1688365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9384205" y="1673940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4"/>
          <p:cNvSpPr/>
          <p:nvPr/>
        </p:nvSpPr>
        <p:spPr>
          <a:xfrm>
            <a:off x="10244363" y="207637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10038235" y="152234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9912659" y="1409622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9648684" y="336499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8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05" y="-1871690"/>
            <a:ext cx="10226835" cy="467679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9491" y="232229"/>
            <a:ext cx="5830645" cy="47055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Misc Game Crown by glitch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3921132" y="-275049"/>
            <a:ext cx="1170521" cy="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05" y="-1871690"/>
            <a:ext cx="10226835" cy="467679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9491" y="232229"/>
            <a:ext cx="5830645" cy="47055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3793660" y="2980509"/>
            <a:ext cx="1288307" cy="760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68039"/>
          <a:stretch/>
        </p:blipFill>
        <p:spPr>
          <a:xfrm>
            <a:off x="1654861" y="3433864"/>
            <a:ext cx="5830645" cy="1503941"/>
          </a:xfrm>
          <a:prstGeom prst="cloud">
            <a:avLst/>
          </a:prstGeom>
        </p:spPr>
      </p:pic>
    </p:spTree>
    <p:extLst>
      <p:ext uri="{BB962C8B-B14F-4D97-AF65-F5344CB8AC3E}">
        <p14:creationId xmlns:p14="http://schemas.microsoft.com/office/powerpoint/2010/main" val="13451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1929</TotalTime>
  <Words>0</Words>
  <Application>Microsoft Office PowerPoint</Application>
  <PresentationFormat>On-screen Show (16:9)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164</cp:revision>
  <dcterms:created xsi:type="dcterms:W3CDTF">2015-12-02T23:05:31Z</dcterms:created>
  <dcterms:modified xsi:type="dcterms:W3CDTF">2016-01-12T21:54:09Z</dcterms:modified>
</cp:coreProperties>
</file>